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57" r:id="rId5"/>
    <p:sldId id="263" r:id="rId6"/>
    <p:sldId id="264" r:id="rId7"/>
    <p:sldId id="265" r:id="rId8"/>
    <p:sldId id="267" r:id="rId9"/>
    <p:sldId id="268" r:id="rId10"/>
    <p:sldId id="27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216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711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751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3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73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96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39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408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02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567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346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46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E7E99-CD42-48BB-8963-204788DDABF3}" type="datetimeFigureOut">
              <a:rPr lang="zh-CN" altLang="en-US" smtClean="0"/>
              <a:t>2021/4/16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D8800B-2EFF-4DCE-B28B-E6FC1FE35F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88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800" b="1" dirty="0"/>
              <a:t>GPU-Based Simulation of Cloth Wrinkles at Submillimeter Levels</a:t>
            </a:r>
            <a:r>
              <a:rPr lang="en-US" altLang="zh-CN" sz="4800" b="1" dirty="0" smtClean="0"/>
              <a:t> </a:t>
            </a:r>
            <a:endParaRPr lang="zh-CN" altLang="en-US" sz="48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735388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Supplemental Material: Comparisons with Photographs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9195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4" r="32226"/>
          <a:stretch/>
        </p:blipFill>
        <p:spPr>
          <a:xfrm>
            <a:off x="6267451" y="1042986"/>
            <a:ext cx="4114799" cy="548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231" y="1042986"/>
            <a:ext cx="4112744" cy="5486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120650"/>
            <a:ext cx="10515600" cy="1325563"/>
          </a:xfrm>
        </p:spPr>
        <p:txBody>
          <a:bodyPr/>
          <a:lstStyle/>
          <a:p>
            <a:r>
              <a:rPr lang="en-US" altLang="zh-CN" b="1" dirty="0" smtClean="0"/>
              <a:t>Down Coat</a:t>
            </a:r>
            <a:endParaRPr lang="zh-CN" altLang="en-US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1" t="29180" r="20516" b="11847"/>
          <a:stretch/>
        </p:blipFill>
        <p:spPr>
          <a:xfrm>
            <a:off x="1855231" y="1042986"/>
            <a:ext cx="4112744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40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120650"/>
            <a:ext cx="10515600" cy="1325563"/>
          </a:xfrm>
        </p:spPr>
        <p:txBody>
          <a:bodyPr/>
          <a:lstStyle/>
          <a:p>
            <a:r>
              <a:rPr lang="en-US" altLang="zh-CN" b="1" dirty="0" smtClean="0"/>
              <a:t>Shirred Dress</a:t>
            </a:r>
            <a:endParaRPr lang="zh-CN" altLang="en-US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229" y="1042987"/>
            <a:ext cx="4118642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2" r="25818"/>
          <a:stretch/>
        </p:blipFill>
        <p:spPr>
          <a:xfrm>
            <a:off x="6267452" y="1042986"/>
            <a:ext cx="411479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90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5" r="26857"/>
          <a:stretch/>
        </p:blipFill>
        <p:spPr>
          <a:xfrm>
            <a:off x="6267452" y="1042987"/>
            <a:ext cx="4114797" cy="5486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"/>
          <a:stretch/>
        </p:blipFill>
        <p:spPr>
          <a:xfrm>
            <a:off x="1855230" y="1042987"/>
            <a:ext cx="4116945" cy="5486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120650"/>
            <a:ext cx="10515600" cy="1325563"/>
          </a:xfrm>
        </p:spPr>
        <p:txBody>
          <a:bodyPr/>
          <a:lstStyle/>
          <a:p>
            <a:r>
              <a:rPr lang="en-US" altLang="zh-CN" b="1" dirty="0" smtClean="0"/>
              <a:t>Shirred Dress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89836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217" y="1366838"/>
            <a:ext cx="3433291" cy="4572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509" y="1366838"/>
            <a:ext cx="3433291" cy="4572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25" y="1366838"/>
            <a:ext cx="3433291" cy="4572000"/>
          </a:xfrm>
          <a:prstGeom prst="rect">
            <a:avLst/>
          </a:prstGeom>
        </p:spPr>
      </p:pic>
      <p:sp>
        <p:nvSpPr>
          <p:cNvPr id="11" name="标题 1"/>
          <p:cNvSpPr txBox="1">
            <a:spLocks/>
          </p:cNvSpPr>
          <p:nvPr/>
        </p:nvSpPr>
        <p:spPr>
          <a:xfrm>
            <a:off x="838200" y="-1206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/>
              <a:t>Shirred Dress (more)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99629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81" r="31130"/>
          <a:stretch/>
        </p:blipFill>
        <p:spPr>
          <a:xfrm>
            <a:off x="6267451" y="1042987"/>
            <a:ext cx="4114800" cy="5486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" r="1410" b="12295"/>
          <a:stretch/>
        </p:blipFill>
        <p:spPr>
          <a:xfrm>
            <a:off x="1855231" y="1042987"/>
            <a:ext cx="4116944" cy="5486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120650"/>
            <a:ext cx="10515600" cy="1325563"/>
          </a:xfrm>
        </p:spPr>
        <p:txBody>
          <a:bodyPr/>
          <a:lstStyle/>
          <a:p>
            <a:r>
              <a:rPr lang="en-US" altLang="zh-CN" b="1" dirty="0" smtClean="0"/>
              <a:t>Mini Dress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27036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8" t="11520" r="32618" b="15231"/>
          <a:stretch/>
        </p:blipFill>
        <p:spPr>
          <a:xfrm>
            <a:off x="6267451" y="1042987"/>
            <a:ext cx="4114800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7" t="26737" r="31759"/>
          <a:stretch/>
        </p:blipFill>
        <p:spPr>
          <a:xfrm>
            <a:off x="1855231" y="1042987"/>
            <a:ext cx="4116944" cy="5486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120650"/>
            <a:ext cx="10515600" cy="1325563"/>
          </a:xfrm>
        </p:spPr>
        <p:txBody>
          <a:bodyPr/>
          <a:lstStyle/>
          <a:p>
            <a:r>
              <a:rPr lang="en-US" altLang="zh-CN" b="1" dirty="0" smtClean="0"/>
              <a:t>Mini Dress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32101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9" r="32422"/>
          <a:stretch/>
        </p:blipFill>
        <p:spPr>
          <a:xfrm>
            <a:off x="6267451" y="1042986"/>
            <a:ext cx="4114799" cy="548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8"/>
          <a:stretch/>
        </p:blipFill>
        <p:spPr>
          <a:xfrm>
            <a:off x="1855231" y="1042987"/>
            <a:ext cx="4116944" cy="54863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120650"/>
            <a:ext cx="10515600" cy="1325563"/>
          </a:xfrm>
        </p:spPr>
        <p:txBody>
          <a:bodyPr/>
          <a:lstStyle/>
          <a:p>
            <a:r>
              <a:rPr lang="en-US" altLang="zh-CN" b="1" dirty="0" smtClean="0"/>
              <a:t>Body-Con Dress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48932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2" r="18920" b="1354"/>
          <a:stretch/>
        </p:blipFill>
        <p:spPr>
          <a:xfrm>
            <a:off x="4334217" y="1366838"/>
            <a:ext cx="3433291" cy="457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4" r="3568" b="764"/>
          <a:stretch/>
        </p:blipFill>
        <p:spPr>
          <a:xfrm>
            <a:off x="747926" y="1371600"/>
            <a:ext cx="3433290" cy="45672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66"/>
          <a:stretch/>
        </p:blipFill>
        <p:spPr>
          <a:xfrm>
            <a:off x="7920510" y="1366838"/>
            <a:ext cx="3433290" cy="4572000"/>
          </a:xfrm>
          <a:prstGeom prst="rect">
            <a:avLst/>
          </a:prstGeom>
        </p:spPr>
      </p:pic>
      <p:sp>
        <p:nvSpPr>
          <p:cNvPr id="11" name="标题 1"/>
          <p:cNvSpPr txBox="1">
            <a:spLocks/>
          </p:cNvSpPr>
          <p:nvPr/>
        </p:nvSpPr>
        <p:spPr>
          <a:xfrm>
            <a:off x="838200" y="-1206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 smtClean="0"/>
              <a:t>Body-Con Dress </a:t>
            </a:r>
            <a:r>
              <a:rPr lang="en-US" altLang="zh-CN" b="1" dirty="0" smtClean="0"/>
              <a:t>(more)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924941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37" r="30371"/>
          <a:stretch/>
        </p:blipFill>
        <p:spPr>
          <a:xfrm>
            <a:off x="6267451" y="1042986"/>
            <a:ext cx="4114799" cy="548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231" y="1042986"/>
            <a:ext cx="4112744" cy="5486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120650"/>
            <a:ext cx="10515600" cy="1325563"/>
          </a:xfrm>
        </p:spPr>
        <p:txBody>
          <a:bodyPr/>
          <a:lstStyle/>
          <a:p>
            <a:r>
              <a:rPr lang="en-US" altLang="zh-CN" b="1" dirty="0" smtClean="0"/>
              <a:t>Down Coat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9909538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38</Words>
  <Application>Microsoft Office PowerPoint</Application>
  <PresentationFormat>宽屏</PresentationFormat>
  <Paragraphs>11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等线</vt:lpstr>
      <vt:lpstr>等线 Light</vt:lpstr>
      <vt:lpstr>Arial</vt:lpstr>
      <vt:lpstr>Office 主题​​</vt:lpstr>
      <vt:lpstr>GPU-Based Simulation of Cloth Wrinkles at Submillimeter Levels </vt:lpstr>
      <vt:lpstr>Shirred Dress</vt:lpstr>
      <vt:lpstr>Shirred Dress</vt:lpstr>
      <vt:lpstr>PowerPoint 演示文稿</vt:lpstr>
      <vt:lpstr>Mini Dress</vt:lpstr>
      <vt:lpstr>Mini Dress</vt:lpstr>
      <vt:lpstr>Body-Con Dress</vt:lpstr>
      <vt:lpstr>PowerPoint 演示文稿</vt:lpstr>
      <vt:lpstr>Down Coat</vt:lpstr>
      <vt:lpstr>Down Coat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GPU-Based Simulation of Cloth Wrinkles at Submillimeter Levels </dc:title>
  <dc:creator>dell</dc:creator>
  <cp:lastModifiedBy>dell</cp:lastModifiedBy>
  <cp:revision>7</cp:revision>
  <dcterms:created xsi:type="dcterms:W3CDTF">2021-04-16T07:35:19Z</dcterms:created>
  <dcterms:modified xsi:type="dcterms:W3CDTF">2021-04-16T08:57:52Z</dcterms:modified>
</cp:coreProperties>
</file>